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IXEWAyWQ0vUeLwmqCAskjS0wI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330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119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8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764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305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9" name="Google Shape;119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8" name="Google Shape;128;p1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Panorâmica com Legenda">
  <p:cSld name="Foto Panorâmica com Legenda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8" name="Google Shape;138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6" name="Google Shape;146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Legenda">
  <p:cSld name="Título e Legenda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6" name="Google Shape;156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4" name="Google Shape;164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Legenda">
  <p:cSld name="Citação com Legenda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3" name="Google Shape;173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1" name="Google Shape;181;p1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2" name="Google Shape;182;p19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ão de Nome">
  <p:cSld name="Cartão de Nom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3" name="Google Shape;193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01" name="Google Shape;201;p2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2" name="Google Shape;202;p20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">
  <p:cSld name="3 Coluna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6" name="Google Shape;216;p21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21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2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2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23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 de Imagem">
  <p:cSld name="3 Colunas de Image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49" name="Google Shape;49;p9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9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6" name="Google Shape;56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0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4" name="Google Shape;64;p10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0" name="Google Shape;100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9" name="Google Shape;109;p1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6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6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cea@ct.ufpb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pt-BR"/>
              <a:t>Coordenação do curso de Engenharia de Alimentos</a:t>
            </a:r>
            <a:endParaRPr/>
          </a:p>
        </p:txBody>
      </p:sp>
      <p:sp>
        <p:nvSpPr>
          <p:cNvPr id="250" name="Google Shape;250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sz="4000"/>
              <a:t>2021.1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pt-BR"/>
              <a:t>Equipe</a:t>
            </a:r>
            <a:endParaRPr/>
          </a:p>
        </p:txBody>
      </p:sp>
      <p:sp>
        <p:nvSpPr>
          <p:cNvPr id="256" name="Google Shape;256;p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7276351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t-BR" b="1"/>
              <a:t>Yuri Montenegro Ishihara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 b="1"/>
              <a:t>		</a:t>
            </a:r>
            <a:r>
              <a:rPr lang="pt-BR"/>
              <a:t>Coordenadora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/>
              <a:t>- Engenheira de Alimentos CT/UFPB;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/>
              <a:t>- Mestre em Ciência de Alimentos (Tecnologia de Pescado – UFAM);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/>
              <a:t>- Doutora em Ciência e Tecnologia de Alimentos (Ciência e Tecnologia de Carne de sol – UFPB).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57" name="Google Shape;2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3820" y="536087"/>
            <a:ext cx="3182126" cy="36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772794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t-BR" b="1"/>
              <a:t>Stela de Lourdes Ribeiro de Mendonça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/>
              <a:t>		Vice-coordenadora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/>
              <a:t>- Engenheira de Alimentos CT/UFPB;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/>
              <a:t>- Mestre em Ciência de Alimentos e Tecnologia de Alimentos (Desidratação de frutas – UFPB);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/>
              <a:t>- Doutora em Engenharia Mecânica (Transferência de Calor – UFPB).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63" name="Google Shape;263;p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pt-BR"/>
              <a:t>Equipe</a:t>
            </a:r>
            <a:endParaRPr/>
          </a:p>
        </p:txBody>
      </p:sp>
      <p:pic>
        <p:nvPicPr>
          <p:cNvPr id="264" name="Google Shape;2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291" y="559547"/>
            <a:ext cx="2765612" cy="3457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pt-BR"/>
              <a:t>Equipe - Secretários</a:t>
            </a:r>
            <a:endParaRPr/>
          </a:p>
        </p:txBody>
      </p:sp>
      <p:pic>
        <p:nvPicPr>
          <p:cNvPr id="270" name="Google Shape;2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071" y="2106542"/>
            <a:ext cx="2560542" cy="263979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"/>
          <p:cNvSpPr txBox="1">
            <a:spLocks noGrp="1"/>
          </p:cNvSpPr>
          <p:nvPr>
            <p:ph type="body" idx="3"/>
          </p:nvPr>
        </p:nvSpPr>
        <p:spPr>
          <a:xfrm>
            <a:off x="617071" y="4924230"/>
            <a:ext cx="2560542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pt-BR" b="1"/>
              <a:t>CARLA CHRISTIANE SILVA DE ALMEIDA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body" idx="6"/>
          </p:nvPr>
        </p:nvSpPr>
        <p:spPr>
          <a:xfrm>
            <a:off x="3277946" y="4961492"/>
            <a:ext cx="2289837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pt-BR" b="1"/>
              <a:t>GLAUCIA MARIA ANDRADE DE SOUZA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b="1"/>
          </a:p>
        </p:txBody>
      </p:sp>
      <p:sp>
        <p:nvSpPr>
          <p:cNvPr id="273" name="Google Shape;273;p4"/>
          <p:cNvSpPr txBox="1">
            <a:spLocks noGrp="1"/>
          </p:cNvSpPr>
          <p:nvPr>
            <p:ph type="body" idx="9"/>
          </p:nvPr>
        </p:nvSpPr>
        <p:spPr>
          <a:xfrm>
            <a:off x="6046136" y="4797387"/>
            <a:ext cx="2557127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pt-BR" b="1"/>
              <a:t>RICHOMER BARROS NETO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b="1"/>
          </a:p>
        </p:txBody>
      </p:sp>
      <p:pic>
        <p:nvPicPr>
          <p:cNvPr id="274" name="Google Shape;27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0336" y="2106542"/>
            <a:ext cx="2067447" cy="266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6136" y="2106542"/>
            <a:ext cx="2452406" cy="263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pt-BR"/>
              <a:t>Localização</a:t>
            </a:r>
            <a:endParaRPr/>
          </a:p>
        </p:txBody>
      </p:sp>
      <p:sp>
        <p:nvSpPr>
          <p:cNvPr id="281" name="Google Shape;281;p5"/>
          <p:cNvSpPr txBox="1">
            <a:spLocks noGrp="1"/>
          </p:cNvSpPr>
          <p:nvPr>
            <p:ph type="body" idx="1"/>
          </p:nvPr>
        </p:nvSpPr>
        <p:spPr>
          <a:xfrm>
            <a:off x="442260" y="2401794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t-BR" b="1"/>
              <a:t>Centro de Tecnologia/UFPB</a:t>
            </a:r>
            <a:endParaRPr/>
          </a:p>
        </p:txBody>
      </p:sp>
      <p:pic>
        <p:nvPicPr>
          <p:cNvPr id="282" name="Google Shape;28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353" y="2830590"/>
            <a:ext cx="6067519" cy="361055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"/>
          <p:cNvSpPr txBox="1"/>
          <p:nvPr/>
        </p:nvSpPr>
        <p:spPr>
          <a:xfrm>
            <a:off x="7460974" y="2830590"/>
            <a:ext cx="428876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Atendimento Remoto: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pt-BR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ccea@ct.ufpb.br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Sistemas de Chamados do CT: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DivisãoAcadêmica &gt; Coordenações de curso de graduação &gt; Coordenação do curso de engenharia de alimentos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Íon - Sala da Diretoria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Noto Sans Symbols</vt:lpstr>
      <vt:lpstr>Íon - Sala da Diretoria</vt:lpstr>
      <vt:lpstr>Coordenação do curso de Engenharia de Alimentos</vt:lpstr>
      <vt:lpstr>Equipe</vt:lpstr>
      <vt:lpstr>Equipe</vt:lpstr>
      <vt:lpstr>Equipe - Secretários</vt:lpstr>
      <vt:lpstr>Localização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 do curso de Engenharia de Alimentos</dc:title>
  <dc:creator>yuri ishihara</dc:creator>
  <cp:lastModifiedBy>Carla</cp:lastModifiedBy>
  <cp:revision>1</cp:revision>
  <dcterms:created xsi:type="dcterms:W3CDTF">2020-06-04T18:38:57Z</dcterms:created>
  <dcterms:modified xsi:type="dcterms:W3CDTF">2021-07-29T00:08:54Z</dcterms:modified>
</cp:coreProperties>
</file>